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4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jpg>
</file>

<file path=ppt/media/image5.pn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7628D-C455-163B-4C2F-B80954B58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4F921B-ABA0-553F-387A-FD29C2B50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2" indent="0" algn="ctr">
              <a:buNone/>
              <a:defRPr sz="2000"/>
            </a:lvl2pPr>
            <a:lvl3pPr marL="914423" indent="0" algn="ctr">
              <a:buNone/>
              <a:defRPr sz="1801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8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2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C8A75-53DB-DE6C-4447-CFDE7A42C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4105E-CDDA-A339-A475-FD075FC7B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B7794-BA04-C6F3-62DE-FF281721B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42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BD56D-C928-51DD-E5F2-107CF3662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53C1F6-AF8A-89A4-1CEB-B13FBBDED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1CDC0-0CB0-2841-F52B-F0EB6729E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D6488-B920-2129-FD8B-6CC1E46BA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9181A-C848-09CF-1785-5640EE9AE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620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E944E0-A04F-CFC9-08B0-DA720F275F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D701D-AEEC-6813-62A8-ECEE05A503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86AA-14D1-8D92-CC4D-1998DB08A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EB8B2-1308-0C44-D6CE-0B5B480DC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3DB7B-B1DE-FDA9-F524-D85CB4211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192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C572C-C091-F175-2FD8-D5B7981CE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C00D3-02E5-9C67-D740-2CDA4B2ED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6BF62-5C57-D693-358B-7403EE7B6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39413-AC01-5786-CB69-7B8F3A1FE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09B92-0B8E-B432-8788-D03CDEABE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93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65B0C-4AAA-FF58-B01D-D18529F1A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3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FE9C5-DA33-04C3-E419-ECD4A4DEE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3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3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C4170-3419-7AD2-AD22-0302DB684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2A6D5-8FAA-3143-35F9-9403DB9A6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E9387-F342-5F06-1438-5DA3EDA8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40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E05C1-16C7-160E-975B-760F5B806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06614-0F97-A8F3-A273-A76FCA531C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724EB9-C5DE-B68D-D829-05E18DF9F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1316BC-0F4F-8CDE-F9E2-7D0290328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8835EB-B227-E8BE-0D5C-206C9152F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AA7C2-D95B-AC15-3AEE-48195F8ED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333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B8579-F80D-49F4-1923-B4CC1F749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E730D2-4AB2-3C4E-59B6-59C13F942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1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935189-AFB5-CBFA-5DAA-DE5F0939B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DBB3DC-3B4F-F2F3-1053-6BE352D813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CCA976-4460-B642-1E25-8218538428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3F36C-0B19-71B9-1589-2E7161FAC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4A513D-9E17-CB62-7DA8-A11B0D618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72A926-7F4A-766A-F15A-16A04EE8A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14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603A8-1D3A-525C-BC1D-A1F8DBFAE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4B94D5-5DF4-B951-8F09-EE9D627D2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5412EF-DC33-584A-7FBA-712C5DD5A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23700-262B-F794-A6B3-45C711521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58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798EB1-E168-03BB-4C5B-C1641E488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E2279A-B267-80CD-46A6-1AB869FB2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A8F01-5C0D-E4C9-D885-E843B3D1A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16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49B87-4719-4C0A-6CDB-FCABB7DD3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09757-B5BE-7F9E-53C3-055309092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C64D46-57DA-AAE2-03F2-5AC2787ED9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1"/>
            </a:lvl2pPr>
            <a:lvl3pPr marL="914423" indent="0">
              <a:buNone/>
              <a:defRPr sz="1200"/>
            </a:lvl3pPr>
            <a:lvl4pPr marL="1371634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0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6406F4-D27E-CA84-2F2A-77507FFAF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8FE5C-75A6-866A-539A-318FA9F8E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D7E32-CAAA-591B-BB48-5A052480C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38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EA7F3-0964-1740-4D96-19949B0EC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F1D047-D88C-C8A0-E1AF-C9A9259ECB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2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8" indent="0">
              <a:buNone/>
              <a:defRPr sz="2000"/>
            </a:lvl7pPr>
            <a:lvl8pPr marL="3200480" indent="0">
              <a:buNone/>
              <a:defRPr sz="2000"/>
            </a:lvl8pPr>
            <a:lvl9pPr marL="3657692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C4DE78-8622-A2F1-A5C1-BC4CBBF37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1"/>
            </a:lvl2pPr>
            <a:lvl3pPr marL="914423" indent="0">
              <a:buNone/>
              <a:defRPr sz="1200"/>
            </a:lvl3pPr>
            <a:lvl4pPr marL="1371634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0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D7057-3C97-1C07-84FB-458223821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69FAA0-E830-ABBE-BC92-D4A71F907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5BE4A-EC14-6224-CF3D-343FFF5D9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426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974089-1464-464A-4E42-8D08DC8FF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AC2EA-C228-D49D-65FB-4CD0018B1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54433-A88E-1213-A998-4B0920D54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37563-C831-4EE6-AAB9-0B0D2601BFC7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6FC7E-9C04-9C09-BFC6-7312F39CA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3306F-7CAA-714A-B7BA-6A2CE97331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EA6BC-803C-40A4-AF4B-CCFD79A6D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11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7" indent="-228607" algn="l" defTabSz="914423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7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9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1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3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4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7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eg"/><Relationship Id="rId9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jpg"/><Relationship Id="rId7" Type="http://schemas.openxmlformats.org/officeDocument/2006/relationships/image" Target="../media/image3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g"/><Relationship Id="rId5" Type="http://schemas.openxmlformats.org/officeDocument/2006/relationships/image" Target="../media/image1.jpg"/><Relationship Id="rId4" Type="http://schemas.openxmlformats.org/officeDocument/2006/relationships/image" Target="../media/image8.jpg"/><Relationship Id="rId9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8354781-85B3-6A81-43E2-C8DA7BEEE2B3}"/>
              </a:ext>
            </a:extLst>
          </p:cNvPr>
          <p:cNvSpPr/>
          <p:nvPr/>
        </p:nvSpPr>
        <p:spPr>
          <a:xfrm>
            <a:off x="258567" y="83625"/>
            <a:ext cx="1877052" cy="1209378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Image/link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AD2FE75-CCF7-1E3D-B9B4-2C5CB8BD5347}"/>
              </a:ext>
            </a:extLst>
          </p:cNvPr>
          <p:cNvSpPr/>
          <p:nvPr/>
        </p:nvSpPr>
        <p:spPr>
          <a:xfrm>
            <a:off x="2586692" y="69186"/>
            <a:ext cx="1877052" cy="1209378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Image/link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DAECBF7-F907-B02F-CAAB-BAD146720207}"/>
              </a:ext>
            </a:extLst>
          </p:cNvPr>
          <p:cNvSpPr/>
          <p:nvPr/>
        </p:nvSpPr>
        <p:spPr>
          <a:xfrm>
            <a:off x="5040107" y="83625"/>
            <a:ext cx="1877052" cy="1209378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Image/link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241A229-5153-5B4E-1A2E-233DE32FAED0}"/>
              </a:ext>
            </a:extLst>
          </p:cNvPr>
          <p:cNvSpPr/>
          <p:nvPr/>
        </p:nvSpPr>
        <p:spPr>
          <a:xfrm>
            <a:off x="9807355" y="83625"/>
            <a:ext cx="1877052" cy="1209378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/>
              <a:t>Image/link</a:t>
            </a:r>
            <a:endParaRPr lang="en-US" sz="1801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E240AAE-EC39-9CE4-2F8E-665EE97B8DEE}"/>
              </a:ext>
            </a:extLst>
          </p:cNvPr>
          <p:cNvSpPr/>
          <p:nvPr/>
        </p:nvSpPr>
        <p:spPr>
          <a:xfrm>
            <a:off x="7493524" y="76405"/>
            <a:ext cx="1877052" cy="1209378"/>
          </a:xfrm>
          <a:prstGeom prst="round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Image/link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7BDF3E-6AE8-8970-DEA4-ACCF34871513}"/>
              </a:ext>
            </a:extLst>
          </p:cNvPr>
          <p:cNvSpPr txBox="1"/>
          <p:nvPr/>
        </p:nvSpPr>
        <p:spPr>
          <a:xfrm>
            <a:off x="396156" y="1162731"/>
            <a:ext cx="1760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</a:rPr>
              <a:t>Phoenix, AZ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3C1474-A653-9553-8589-A6EAFF9870D5}"/>
              </a:ext>
            </a:extLst>
          </p:cNvPr>
          <p:cNvSpPr txBox="1"/>
          <p:nvPr/>
        </p:nvSpPr>
        <p:spPr>
          <a:xfrm>
            <a:off x="5377383" y="1162731"/>
            <a:ext cx="1539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</a:rPr>
              <a:t>Miami, FL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8B833F-34C5-491C-7366-D3CD451D7647}"/>
              </a:ext>
            </a:extLst>
          </p:cNvPr>
          <p:cNvSpPr txBox="1"/>
          <p:nvPr/>
        </p:nvSpPr>
        <p:spPr>
          <a:xfrm>
            <a:off x="9696450" y="1162730"/>
            <a:ext cx="2099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</a:rPr>
              <a:t>Atlantic City, NJ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FE0452-3CFC-89E2-8B96-E89C80A43FE8}"/>
              </a:ext>
            </a:extLst>
          </p:cNvPr>
          <p:cNvSpPr txBox="1"/>
          <p:nvPr/>
        </p:nvSpPr>
        <p:spPr>
          <a:xfrm>
            <a:off x="7721839" y="1162730"/>
            <a:ext cx="1539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</a:rPr>
              <a:t>Chicago, IL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52EDA45-1275-4D9F-10EF-070160A138A6}"/>
              </a:ext>
            </a:extLst>
          </p:cNvPr>
          <p:cNvSpPr/>
          <p:nvPr/>
        </p:nvSpPr>
        <p:spPr>
          <a:xfrm>
            <a:off x="9294497" y="2187180"/>
            <a:ext cx="2389909" cy="286327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Temperature: 59°F</a:t>
            </a:r>
          </a:p>
          <a:p>
            <a:pPr algn="ctr"/>
            <a:r>
              <a:rPr lang="en-US" sz="1801" dirty="0"/>
              <a:t>Hi67°/Lo58°</a:t>
            </a:r>
          </a:p>
          <a:p>
            <a:pPr algn="ctr"/>
            <a:r>
              <a:rPr lang="en-US" sz="1801" dirty="0"/>
              <a:t>Precipitation: 15% Humidity: 92% </a:t>
            </a:r>
          </a:p>
          <a:p>
            <a:pPr algn="ctr"/>
            <a:r>
              <a:rPr lang="en-US" sz="1801" dirty="0"/>
              <a:t>Wind: 6 mph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C2E861D-FD14-B24B-9A47-46C11BF66E20}"/>
              </a:ext>
            </a:extLst>
          </p:cNvPr>
          <p:cNvSpPr/>
          <p:nvPr/>
        </p:nvSpPr>
        <p:spPr>
          <a:xfrm>
            <a:off x="258567" y="1975825"/>
            <a:ext cx="5661787" cy="4148750"/>
          </a:xfrm>
          <a:prstGeom prst="rect">
            <a:avLst/>
          </a:prstGeom>
          <a:solidFill>
            <a:schemeClr val="accent1">
              <a:alpha val="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2000"/>
              </a:spcAft>
            </a:pPr>
            <a:r>
              <a:rPr lang="en-US" sz="1801" dirty="0"/>
              <a:t>Chicago, IL, also known as the "Windy City," is a vibrant and diverse metropolis located on the shores of Lake Michigan. It is renowned for its stunning architecture, world-class museums, iconic skyline, and rich cultural heritage. As the third-largest city in the United States, Chicago offers a bustling urban environment combined with a friendly Midwestern charm. </a:t>
            </a:r>
          </a:p>
          <a:p>
            <a:pPr>
              <a:spcAft>
                <a:spcPts val="2000"/>
              </a:spcAft>
            </a:pPr>
            <a:r>
              <a:rPr lang="en-US" sz="1801" dirty="0"/>
              <a:t>With its distinct seasons, Chicago experiences hot summers and cold winters, often accompanied by snowfall. The city's location on Lake Michigan creates a unique microclimate, influencing its weather patterns.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184159-EFF4-D95E-9432-111A851D85A3}"/>
              </a:ext>
            </a:extLst>
          </p:cNvPr>
          <p:cNvSpPr txBox="1"/>
          <p:nvPr/>
        </p:nvSpPr>
        <p:spPr>
          <a:xfrm rot="16200000">
            <a:off x="-3641258" y="2646792"/>
            <a:ext cx="75624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Backround</a:t>
            </a:r>
            <a:r>
              <a:rPr lang="en-US" sz="1600" dirty="0">
                <a:solidFill>
                  <a:schemeClr val="bg1"/>
                </a:solidFill>
              </a:rPr>
              <a:t> will change depending on time Light </a:t>
            </a:r>
            <a:r>
              <a:rPr lang="en-US" sz="1600" dirty="0" err="1">
                <a:solidFill>
                  <a:schemeClr val="bg1"/>
                </a:solidFill>
              </a:rPr>
              <a:t>Light</a:t>
            </a:r>
            <a:r>
              <a:rPr lang="en-US" sz="1600" dirty="0">
                <a:solidFill>
                  <a:schemeClr val="bg1"/>
                </a:solidFill>
              </a:rPr>
              <a:t> blue/ Orange/Dark blue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41570F5-5529-1D0F-B601-858F24038AC1}"/>
              </a:ext>
            </a:extLst>
          </p:cNvPr>
          <p:cNvSpPr/>
          <p:nvPr/>
        </p:nvSpPr>
        <p:spPr>
          <a:xfrm>
            <a:off x="6180679" y="2187179"/>
            <a:ext cx="3029143" cy="1374169"/>
          </a:xfrm>
          <a:prstGeom prst="round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Images of city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1FDD7C9-887D-8B94-977F-52FC7CAAD64D}"/>
              </a:ext>
            </a:extLst>
          </p:cNvPr>
          <p:cNvSpPr/>
          <p:nvPr/>
        </p:nvSpPr>
        <p:spPr>
          <a:xfrm>
            <a:off x="6180679" y="3676285"/>
            <a:ext cx="3029143" cy="1374169"/>
          </a:xfrm>
          <a:prstGeom prst="roundRect">
            <a:avLst/>
          </a:prstGeom>
          <a:blipFill>
            <a:blip r:embed="rId8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Images of city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12C14D3-AE0F-5C07-190A-60768CECB043}"/>
              </a:ext>
            </a:extLst>
          </p:cNvPr>
          <p:cNvSpPr/>
          <p:nvPr/>
        </p:nvSpPr>
        <p:spPr>
          <a:xfrm>
            <a:off x="6180679" y="5165390"/>
            <a:ext cx="3029143" cy="1374169"/>
          </a:xfrm>
          <a:prstGeom prst="roundRect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Images of food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47C7B6-B9CB-C684-CC25-4AF2267A117B}"/>
              </a:ext>
            </a:extLst>
          </p:cNvPr>
          <p:cNvSpPr txBox="1"/>
          <p:nvPr/>
        </p:nvSpPr>
        <p:spPr>
          <a:xfrm>
            <a:off x="2719831" y="1162731"/>
            <a:ext cx="1760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</a:rPr>
              <a:t>Seattle, WA</a:t>
            </a:r>
          </a:p>
        </p:txBody>
      </p:sp>
    </p:spTree>
    <p:extLst>
      <p:ext uri="{BB962C8B-B14F-4D97-AF65-F5344CB8AC3E}">
        <p14:creationId xmlns:p14="http://schemas.microsoft.com/office/powerpoint/2010/main" val="2760858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0F5D216-179A-7879-0394-5A796B90F797}"/>
              </a:ext>
            </a:extLst>
          </p:cNvPr>
          <p:cNvSpPr/>
          <p:nvPr/>
        </p:nvSpPr>
        <p:spPr>
          <a:xfrm>
            <a:off x="390525" y="142875"/>
            <a:ext cx="3009900" cy="6343650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8EC1BD-921A-BC1C-B178-E61D80915724}"/>
              </a:ext>
            </a:extLst>
          </p:cNvPr>
          <p:cNvSpPr/>
          <p:nvPr/>
        </p:nvSpPr>
        <p:spPr>
          <a:xfrm>
            <a:off x="3581400" y="142875"/>
            <a:ext cx="4171950" cy="6343650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1D5658-A63A-6085-889E-010575EF2FB0}"/>
              </a:ext>
            </a:extLst>
          </p:cNvPr>
          <p:cNvSpPr/>
          <p:nvPr/>
        </p:nvSpPr>
        <p:spPr>
          <a:xfrm>
            <a:off x="466725" y="304800"/>
            <a:ext cx="2505075" cy="304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a City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0FDF752-6EE0-F376-B1F6-4B5FBECE6A3C}"/>
              </a:ext>
            </a:extLst>
          </p:cNvPr>
          <p:cNvSpPr/>
          <p:nvPr/>
        </p:nvSpPr>
        <p:spPr>
          <a:xfrm>
            <a:off x="2971800" y="304800"/>
            <a:ext cx="276225" cy="304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↓</a:t>
            </a:r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8B54E6E-9465-ACAC-C9A4-F4F12EF64763}"/>
              </a:ext>
            </a:extLst>
          </p:cNvPr>
          <p:cNvSpPr/>
          <p:nvPr/>
        </p:nvSpPr>
        <p:spPr>
          <a:xfrm>
            <a:off x="3676337" y="1899858"/>
            <a:ext cx="2743200" cy="13992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/>
              <a:t>Temperature: 59°F</a:t>
            </a:r>
          </a:p>
          <a:p>
            <a:pPr algn="ctr"/>
            <a:r>
              <a:rPr lang="en-US" sz="1801"/>
              <a:t>Hi67°/Lo58°</a:t>
            </a:r>
          </a:p>
          <a:p>
            <a:pPr algn="ctr"/>
            <a:r>
              <a:rPr lang="en-US" sz="1801"/>
              <a:t>Precipitation: 15% Humidity: 92% </a:t>
            </a:r>
          </a:p>
          <a:p>
            <a:pPr algn="ctr"/>
            <a:r>
              <a:rPr lang="en-US" sz="1801"/>
              <a:t>Wind: 6 mph</a:t>
            </a:r>
            <a:endParaRPr lang="en-US" sz="1801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46E77A-6165-7A63-FA37-9BE552EFE511}"/>
              </a:ext>
            </a:extLst>
          </p:cNvPr>
          <p:cNvSpPr/>
          <p:nvPr/>
        </p:nvSpPr>
        <p:spPr>
          <a:xfrm>
            <a:off x="504825" y="2042733"/>
            <a:ext cx="2781300" cy="1680835"/>
          </a:xfrm>
          <a:prstGeom prst="rect">
            <a:avLst/>
          </a:prstGeom>
          <a:solidFill>
            <a:schemeClr val="accent1">
              <a:alpha val="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2000"/>
              </a:spcAft>
            </a:pPr>
            <a:r>
              <a:rPr lang="en-US" sz="1200" dirty="0"/>
              <a:t>Chicago, IL, also known as the "Windy City," is a vibrant and diverse metropolis located on the shores of Lake Michigan. It is renowned for its stunning architecture, world-class museums, iconic skyline, and rich cultural heritage. As the third-largest city in the United States, Chicago offers a bustling urban environment combined with a ….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02ACDEA-3EC8-1F6C-82F9-256385DD06F2}"/>
              </a:ext>
            </a:extLst>
          </p:cNvPr>
          <p:cNvSpPr txBox="1"/>
          <p:nvPr/>
        </p:nvSpPr>
        <p:spPr>
          <a:xfrm>
            <a:off x="1214437" y="3470017"/>
            <a:ext cx="24574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Show more/less button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EE8B3DE2-92DE-B74B-4997-CFE88C4E371E}"/>
              </a:ext>
            </a:extLst>
          </p:cNvPr>
          <p:cNvSpPr/>
          <p:nvPr/>
        </p:nvSpPr>
        <p:spPr>
          <a:xfrm>
            <a:off x="3717132" y="5180565"/>
            <a:ext cx="1195388" cy="1107144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Images of city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D25DD3C-19A0-FFF3-C857-307CAD40B82E}"/>
              </a:ext>
            </a:extLst>
          </p:cNvPr>
          <p:cNvSpPr/>
          <p:nvPr/>
        </p:nvSpPr>
        <p:spPr>
          <a:xfrm>
            <a:off x="504825" y="4704643"/>
            <a:ext cx="2781300" cy="95325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Images of </a:t>
            </a:r>
            <a:r>
              <a:rPr lang="en-US" sz="1801" dirty="0" err="1"/>
              <a:t>enviroment</a:t>
            </a:r>
            <a:endParaRPr lang="en-US" sz="1801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301411D7-134F-33DD-4080-FF960AEEABA1}"/>
              </a:ext>
            </a:extLst>
          </p:cNvPr>
          <p:cNvSpPr/>
          <p:nvPr/>
        </p:nvSpPr>
        <p:spPr>
          <a:xfrm>
            <a:off x="504825" y="5657902"/>
            <a:ext cx="2781300" cy="953259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Images of food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EC20A43F-8600-826A-1210-9F0C9F346095}"/>
              </a:ext>
            </a:extLst>
          </p:cNvPr>
          <p:cNvSpPr/>
          <p:nvPr/>
        </p:nvSpPr>
        <p:spPr>
          <a:xfrm>
            <a:off x="3676337" y="304800"/>
            <a:ext cx="952814" cy="714375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Image/link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1A4203AB-5F64-C2C8-0EF2-C2E0048FC1F1}"/>
              </a:ext>
            </a:extLst>
          </p:cNvPr>
          <p:cNvSpPr/>
          <p:nvPr/>
        </p:nvSpPr>
        <p:spPr>
          <a:xfrm>
            <a:off x="4714561" y="304800"/>
            <a:ext cx="952814" cy="714375"/>
          </a:xfrm>
          <a:prstGeom prst="round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Image/link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F50CB81-868E-8804-A97B-D5BB18D97158}"/>
              </a:ext>
            </a:extLst>
          </p:cNvPr>
          <p:cNvSpPr/>
          <p:nvPr/>
        </p:nvSpPr>
        <p:spPr>
          <a:xfrm>
            <a:off x="5757548" y="304800"/>
            <a:ext cx="952814" cy="714375"/>
          </a:xfrm>
          <a:prstGeom prst="round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Image/link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84FA3AF0-5F1B-97F7-FBDE-FDD2508AE826}"/>
              </a:ext>
            </a:extLst>
          </p:cNvPr>
          <p:cNvSpPr/>
          <p:nvPr/>
        </p:nvSpPr>
        <p:spPr>
          <a:xfrm>
            <a:off x="6800536" y="304800"/>
            <a:ext cx="952814" cy="714375"/>
          </a:xfrm>
          <a:prstGeom prst="roundRect">
            <a:avLst/>
          </a:prstGeom>
          <a:blipFill>
            <a:blip r:embed="rId8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Image/link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D71CFF56-4F06-CC8F-DB7C-DD91FDD1475A}"/>
              </a:ext>
            </a:extLst>
          </p:cNvPr>
          <p:cNvSpPr/>
          <p:nvPr/>
        </p:nvSpPr>
        <p:spPr>
          <a:xfrm>
            <a:off x="3676337" y="1088041"/>
            <a:ext cx="952814" cy="714375"/>
          </a:xfrm>
          <a:prstGeom prst="roundRect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Image/link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7B83E82A-CB4F-3A20-E547-60B726B26B5B}"/>
              </a:ext>
            </a:extLst>
          </p:cNvPr>
          <p:cNvSpPr/>
          <p:nvPr/>
        </p:nvSpPr>
        <p:spPr>
          <a:xfrm>
            <a:off x="504825" y="668134"/>
            <a:ext cx="2743200" cy="12499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/>
              <a:t>Temperature: 59°F</a:t>
            </a:r>
          </a:p>
          <a:p>
            <a:pPr algn="ctr"/>
            <a:r>
              <a:rPr lang="en-US" sz="1801"/>
              <a:t>Hi67°/Lo58°</a:t>
            </a:r>
          </a:p>
          <a:p>
            <a:pPr algn="ctr"/>
            <a:r>
              <a:rPr lang="en-US" sz="1801"/>
              <a:t>Precipitation: 15% Humidity: 92% </a:t>
            </a:r>
          </a:p>
          <a:p>
            <a:pPr algn="ctr"/>
            <a:r>
              <a:rPr lang="en-US" sz="1801"/>
              <a:t>Wind: 6 mph</a:t>
            </a:r>
            <a:endParaRPr lang="en-US" sz="1801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11FAB4C-792A-4355-71AB-F04C27A25393}"/>
              </a:ext>
            </a:extLst>
          </p:cNvPr>
          <p:cNvSpPr/>
          <p:nvPr/>
        </p:nvSpPr>
        <p:spPr>
          <a:xfrm>
            <a:off x="3670220" y="3411484"/>
            <a:ext cx="3902878" cy="1659541"/>
          </a:xfrm>
          <a:prstGeom prst="rect">
            <a:avLst/>
          </a:prstGeom>
          <a:solidFill>
            <a:schemeClr val="accent1">
              <a:alpha val="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2000"/>
              </a:spcAft>
            </a:pPr>
            <a:r>
              <a:rPr lang="en-US" sz="1400" dirty="0"/>
              <a:t>Chicago, IL, also known as the "Windy City," is a vibrant and diverse metropolis located on the shores of Lake Michigan. It is renowned for its stunning architecture, world-class museums, iconic skyline, and rich cultural heritage. As the third-largest city in the United States, Chicago offers a bustling urban environment co…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C7ADC95B-BF19-2E69-735C-663418D62AAE}"/>
              </a:ext>
            </a:extLst>
          </p:cNvPr>
          <p:cNvSpPr/>
          <p:nvPr/>
        </p:nvSpPr>
        <p:spPr>
          <a:xfrm>
            <a:off x="504825" y="3737476"/>
            <a:ext cx="2781300" cy="953259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Images of night city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E56469-3AC1-2C5B-F3E6-99D268653137}"/>
              </a:ext>
            </a:extLst>
          </p:cNvPr>
          <p:cNvSpPr/>
          <p:nvPr/>
        </p:nvSpPr>
        <p:spPr>
          <a:xfrm>
            <a:off x="5023965" y="5208433"/>
            <a:ext cx="1195388" cy="1107144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Images of city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93B6CB9-C499-91B2-728F-F1A08B912862}"/>
              </a:ext>
            </a:extLst>
          </p:cNvPr>
          <p:cNvSpPr/>
          <p:nvPr/>
        </p:nvSpPr>
        <p:spPr>
          <a:xfrm>
            <a:off x="6379377" y="5208433"/>
            <a:ext cx="1195388" cy="1107144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1" dirty="0"/>
              <a:t>Images of food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4F25C19-4671-8AE2-50D2-99BC55C81235}"/>
              </a:ext>
            </a:extLst>
          </p:cNvPr>
          <p:cNvSpPr txBox="1"/>
          <p:nvPr/>
        </p:nvSpPr>
        <p:spPr>
          <a:xfrm rot="16200000">
            <a:off x="-3641258" y="2646792"/>
            <a:ext cx="75624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Backround</a:t>
            </a:r>
            <a:r>
              <a:rPr lang="en-US" sz="1600" dirty="0">
                <a:solidFill>
                  <a:schemeClr val="bg1"/>
                </a:solidFill>
              </a:rPr>
              <a:t> will change depending on time Light </a:t>
            </a:r>
            <a:r>
              <a:rPr lang="en-US" sz="1600" dirty="0" err="1">
                <a:solidFill>
                  <a:schemeClr val="bg1"/>
                </a:solidFill>
              </a:rPr>
              <a:t>Light</a:t>
            </a:r>
            <a:r>
              <a:rPr lang="en-US" sz="1600" dirty="0">
                <a:solidFill>
                  <a:schemeClr val="bg1"/>
                </a:solidFill>
              </a:rPr>
              <a:t> blue/ Orange/Dark blue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9BCAD7-1AC2-B3E5-8E64-756DABF9F73F}"/>
              </a:ext>
            </a:extLst>
          </p:cNvPr>
          <p:cNvSpPr txBox="1"/>
          <p:nvPr/>
        </p:nvSpPr>
        <p:spPr>
          <a:xfrm>
            <a:off x="6096000" y="4511949"/>
            <a:ext cx="24574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Show more/less button</a:t>
            </a:r>
          </a:p>
        </p:txBody>
      </p:sp>
    </p:spTree>
    <p:extLst>
      <p:ext uri="{BB962C8B-B14F-4D97-AF65-F5344CB8AC3E}">
        <p14:creationId xmlns:p14="http://schemas.microsoft.com/office/powerpoint/2010/main" val="2430586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717</TotalTime>
  <Words>406</Words>
  <Application>Microsoft Office PowerPoint</Application>
  <PresentationFormat>Widescreen</PresentationFormat>
  <Paragraphs>46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Söhne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</dc:title>
  <dc:creator>Garcia,Irvin G</dc:creator>
  <cp:lastModifiedBy>Garcia,Irvin G</cp:lastModifiedBy>
  <cp:revision>11</cp:revision>
  <dcterms:created xsi:type="dcterms:W3CDTF">2023-06-13T19:41:50Z</dcterms:created>
  <dcterms:modified xsi:type="dcterms:W3CDTF">2023-06-14T09:09:45Z</dcterms:modified>
</cp:coreProperties>
</file>

<file path=docProps/thumbnail.jpeg>
</file>